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5"/>
  </p:notesMasterIdLst>
  <p:handoutMasterIdLst>
    <p:handoutMasterId r:id="rId9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44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4475D-77DD-4CC1-94F4-69F6D2B30F73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5549-C3A0-42B7-A50B-A8AA8B15C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5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1C8FA-6E16-4397-AB27-B9A1D5C118D4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720725"/>
            <a:ext cx="27813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C62D-3212-4554-9505-63D153DA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99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7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10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6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4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3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3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1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67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8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98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0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34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9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6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01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1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9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02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0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3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3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6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32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66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08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74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76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70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7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8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17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830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71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30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1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26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2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3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44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72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7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65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41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65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2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6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1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985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8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440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1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0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910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8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22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75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743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4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764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05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08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97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99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0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18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302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4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926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jpg"/><Relationship Id="rId18" Type="http://schemas.openxmlformats.org/officeDocument/2006/relationships/image" Target="../media/image96.png"/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12" Type="http://schemas.openxmlformats.org/officeDocument/2006/relationships/image" Target="../media/image90.jp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5" Type="http://schemas.openxmlformats.org/officeDocument/2006/relationships/image" Target="../media/image93.jpg"/><Relationship Id="rId10" Type="http://schemas.openxmlformats.org/officeDocument/2006/relationships/image" Target="../media/image88.jpg"/><Relationship Id="rId19" Type="http://schemas.openxmlformats.org/officeDocument/2006/relationships/image" Target="../media/image97.png"/><Relationship Id="rId4" Type="http://schemas.openxmlformats.org/officeDocument/2006/relationships/image" Target="../media/image82.jpg"/><Relationship Id="rId9" Type="http://schemas.openxmlformats.org/officeDocument/2006/relationships/image" Target="../media/image87.jpg"/><Relationship Id="rId1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20.jpg"/><Relationship Id="rId18" Type="http://schemas.openxmlformats.org/officeDocument/2006/relationships/image" Target="../media/image125.pn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5" Type="http://schemas.openxmlformats.org/officeDocument/2006/relationships/image" Target="../media/image122.png"/><Relationship Id="rId10" Type="http://schemas.openxmlformats.org/officeDocument/2006/relationships/image" Target="../media/image117.jpg"/><Relationship Id="rId19" Type="http://schemas.openxmlformats.org/officeDocument/2006/relationships/image" Target="../media/image126.png"/><Relationship Id="rId4" Type="http://schemas.openxmlformats.org/officeDocument/2006/relationships/image" Target="../media/image111.jp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939486"/>
            <a:ext cx="1897554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CONT</a:t>
            </a:r>
            <a:r>
              <a:rPr sz="2500" spc="4" dirty="0" smtClean="0">
                <a:latin typeface="Times New Roman"/>
                <a:cs typeface="Times New Roman"/>
              </a:rPr>
              <a:t>E</a:t>
            </a:r>
            <a:r>
              <a:rPr sz="2500" spc="0" dirty="0" smtClean="0">
                <a:latin typeface="Times New Roman"/>
                <a:cs typeface="Times New Roman"/>
              </a:rPr>
              <a:t>N</a:t>
            </a:r>
            <a:r>
              <a:rPr sz="2500" spc="4" dirty="0" smtClean="0">
                <a:latin typeface="Times New Roman"/>
                <a:cs typeface="Times New Roman"/>
              </a:rPr>
              <a:t>T</a:t>
            </a:r>
            <a:r>
              <a:rPr sz="2500" spc="0" dirty="0" smtClean="0">
                <a:latin typeface="Times New Roman"/>
                <a:cs typeface="Times New Roman"/>
              </a:rPr>
              <a:t>S</a:t>
            </a:r>
            <a:r>
              <a:rPr sz="2500" spc="-130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4" y="1467991"/>
            <a:ext cx="198374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8.</a:t>
            </a:r>
            <a:endParaRPr sz="1500">
              <a:latin typeface="Times New Roman"/>
              <a:cs typeface="Times New Roman"/>
            </a:endParaRPr>
          </a:p>
          <a:p>
            <a:pPr marL="12700" marR="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9.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7754" y="1467991"/>
            <a:ext cx="2873149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 Vs </a:t>
            </a:r>
            <a:r>
              <a:rPr sz="1500" spc="-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ro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y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xp</a:t>
            </a:r>
            <a:r>
              <a:rPr sz="1500" spc="0" dirty="0" smtClean="0">
                <a:latin typeface="Times New Roman"/>
                <a:cs typeface="Times New Roman"/>
              </a:rPr>
              <a:t>lain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Fo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-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4" marR="20158">
              <a:lnSpc>
                <a:spcPct val="95825"/>
              </a:lnSpc>
              <a:spcBef>
                <a:spcPts val="254"/>
              </a:spcBef>
            </a:pPr>
            <a:r>
              <a:rPr sz="1500" spc="0" dirty="0" smtClean="0">
                <a:latin typeface="Times New Roman"/>
                <a:cs typeface="Times New Roman"/>
              </a:rPr>
              <a:t>H</a:t>
            </a:r>
            <a:r>
              <a:rPr sz="1500" spc="-9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r>
              <a:rPr sz="1500" spc="4" dirty="0" smtClean="0">
                <a:latin typeface="Times New Roman"/>
                <a:cs typeface="Times New Roman"/>
              </a:rPr>
              <a:t>ho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4" y="3736084"/>
            <a:ext cx="294385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18.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19.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26.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3736084"/>
            <a:ext cx="2886294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943" marR="20158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nd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th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AP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7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r</a:t>
            </a:r>
            <a:r>
              <a:rPr sz="1500" spc="0" dirty="0" smtClean="0">
                <a:latin typeface="Times New Roman"/>
                <a:cs typeface="Times New Roman"/>
              </a:rPr>
              <a:t>ings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-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ing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ral </a:t>
            </a:r>
            <a:r>
              <a:rPr sz="1500" spc="-4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14" dirty="0" smtClean="0">
                <a:latin typeface="Times New Roman"/>
                <a:cs typeface="Times New Roman"/>
              </a:rPr>
              <a:t>r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9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rary</a:t>
            </a:r>
            <a:r>
              <a:rPr sz="1500" spc="-4" dirty="0" smtClean="0">
                <a:latin typeface="Times New Roman"/>
                <a:cs typeface="Times New Roman"/>
              </a:rPr>
              <a:t> 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7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Te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Par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 </a:t>
            </a:r>
            <a:r>
              <a:rPr sz="1500" spc="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ns</a:t>
            </a:r>
            <a:r>
              <a:rPr sz="1500" spc="-4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rt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SQL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ma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Sh</a:t>
            </a:r>
            <a:r>
              <a:rPr sz="1500" spc="-4" dirty="0" smtClean="0">
                <a:latin typeface="Times New Roman"/>
                <a:cs typeface="Times New Roman"/>
              </a:rPr>
              <a:t>ee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Vi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Where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1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us</a:t>
            </a:r>
            <a:r>
              <a:rPr sz="1500" spc="0" dirty="0" smtClean="0">
                <a:latin typeface="Times New Roman"/>
                <a:cs typeface="Times New Roman"/>
              </a:rPr>
              <a:t>e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 indent="47243">
              <a:lnSpc>
                <a:spcPts val="1724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t Oper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 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red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9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ce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-4" dirty="0" smtClean="0">
                <a:latin typeface="Times New Roman"/>
                <a:cs typeface="Times New Roman"/>
              </a:rPr>
              <a:t> 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0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ry 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20409" cy="2695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69868"/>
            <a:ext cx="5939790" cy="2218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148324"/>
            <a:ext cx="5939790" cy="2329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7"/>
            <a:ext cx="5772784" cy="157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27299"/>
            <a:ext cx="5939790" cy="4118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1837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90188"/>
            <a:ext cx="4866005" cy="1971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421757"/>
            <a:ext cx="5939790" cy="2353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655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29863"/>
            <a:ext cx="5422900" cy="1725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14924"/>
            <a:ext cx="5939790" cy="2011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387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61383"/>
            <a:ext cx="4269740" cy="116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075" y="5790184"/>
            <a:ext cx="4739005" cy="250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88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34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08778"/>
            <a:ext cx="5939790" cy="287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446395" cy="1971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45967"/>
            <a:ext cx="5939790" cy="4341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605399" cy="2146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20084"/>
            <a:ext cx="5777357" cy="1661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41773"/>
            <a:ext cx="5998590" cy="3133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5642" y="4304312"/>
            <a:ext cx="3396673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Bas</a:t>
            </a:r>
            <a:r>
              <a:rPr sz="2900" b="1" spc="-9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c S</a:t>
            </a:r>
            <a:r>
              <a:rPr sz="2900" b="1" spc="-9" dirty="0" smtClean="0">
                <a:latin typeface="Times New Roman"/>
                <a:cs typeface="Times New Roman"/>
              </a:rPr>
              <a:t>Q</a:t>
            </a:r>
            <a:r>
              <a:rPr sz="2900" b="1" spc="0" dirty="0" smtClean="0">
                <a:latin typeface="Times New Roman"/>
                <a:cs typeface="Times New Roman"/>
              </a:rPr>
              <a:t>L Functi</a:t>
            </a:r>
            <a:r>
              <a:rPr sz="2900" b="1" spc="-14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9486"/>
            <a:ext cx="883397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Set</a:t>
            </a:r>
            <a:r>
              <a:rPr sz="2500" spc="-31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1</a:t>
            </a:r>
            <a:r>
              <a:rPr sz="2500" spc="-12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67991"/>
            <a:ext cx="214185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67991"/>
            <a:ext cx="2873149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8333"/>
              </a:lnSpc>
              <a:spcBef>
                <a:spcPts val="442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859404"/>
            <a:ext cx="5939790" cy="277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1987"/>
            <a:ext cx="2165534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Bas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 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Q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490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71343"/>
            <a:ext cx="2937197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SELECT</a:t>
            </a:r>
            <a:r>
              <a:rPr sz="1300" b="1" spc="-4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Spe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ific</a:t>
            </a:r>
            <a:r>
              <a:rPr sz="1300" b="1" spc="-4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olumns</a:t>
            </a:r>
            <a:r>
              <a:rPr sz="1300" b="1" spc="-5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84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914773"/>
            <a:ext cx="5125212" cy="3291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375882"/>
            <a:ext cx="5297840" cy="378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25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hy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xample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ght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etter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ven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tho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gh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he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f</a:t>
            </a:r>
            <a:r>
              <a:rPr sz="1300" spc="0" dirty="0" smtClean="0">
                <a:latin typeface="Arial"/>
                <a:cs typeface="Arial"/>
              </a:rPr>
              <a:t>unctio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ts val="1490"/>
              </a:lnSpc>
              <a:spcBef>
                <a:spcPts val="3"/>
              </a:spcBef>
            </a:pPr>
            <a:r>
              <a:rPr sz="1300" spc="0" dirty="0" smtClean="0">
                <a:latin typeface="Arial"/>
                <a:cs typeface="Arial"/>
              </a:rPr>
              <a:t>equ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ent?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1605026"/>
            <a:ext cx="5939790" cy="3975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0982"/>
            <a:ext cx="293736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Comm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-5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Fr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nt</a:t>
            </a:r>
            <a:r>
              <a:rPr sz="1300" b="1" spc="-3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ck?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749649"/>
            <a:ext cx="5662182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ing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in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ont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epar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te</a:t>
            </a:r>
            <a:r>
              <a:rPr sz="1300" spc="-5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</a:t>
            </a:r>
            <a:r>
              <a:rPr sz="1300" spc="9" dirty="0" smtClean="0">
                <a:latin typeface="Arial"/>
                <a:cs typeface="Arial"/>
              </a:rPr>
              <a:t>lu</a:t>
            </a:r>
            <a:r>
              <a:rPr sz="1300" spc="0" dirty="0" smtClean="0">
                <a:latin typeface="Arial"/>
                <a:cs typeface="Arial"/>
              </a:rPr>
              <a:t>mn</a:t>
            </a:r>
            <a:r>
              <a:rPr sz="1300" spc="-4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na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kes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easier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o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ug.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127601"/>
            <a:ext cx="3406284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Sort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Data</a:t>
            </a:r>
            <a:r>
              <a:rPr sz="1300" b="1" spc="-2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ith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ER</a:t>
            </a:r>
            <a:r>
              <a:rPr sz="1300" b="1" spc="-4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BY</a:t>
            </a:r>
            <a:r>
              <a:rPr sz="1300" b="1" spc="-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K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9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3927348" cy="3354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22394"/>
            <a:ext cx="5939790" cy="4197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625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95698"/>
            <a:ext cx="5939790" cy="3562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001260" cy="4174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0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78348"/>
            <a:ext cx="5939790" cy="231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12155" cy="1590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59888"/>
            <a:ext cx="5939790" cy="414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958076"/>
            <a:ext cx="5939790" cy="1248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259713"/>
            <a:ext cx="5939790" cy="473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0110" y="5036086"/>
            <a:ext cx="3529076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Aggregat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 Funct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812155" cy="3053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68241"/>
            <a:ext cx="5939790" cy="3903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914400"/>
            <a:ext cx="5939790" cy="226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3681603"/>
            <a:ext cx="4626483" cy="141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54244"/>
            <a:ext cx="5939790" cy="3108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342999"/>
            <a:ext cx="286408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Title</a:t>
            </a:r>
            <a:r>
              <a:rPr sz="1300" b="1" spc="-1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mand</a:t>
            </a:r>
            <a:r>
              <a:rPr sz="1300" b="1" spc="-5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and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Lit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ral</a:t>
            </a:r>
            <a:r>
              <a:rPr sz="1300" b="1" spc="-3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133213"/>
            <a:ext cx="5939790" cy="2266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133213"/>
            <a:ext cx="5955665" cy="2774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72606"/>
            <a:ext cx="5825266" cy="759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Someti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u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get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</a:t>
            </a:r>
            <a:r>
              <a:rPr sz="1300" spc="-2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SQL,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 diffic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lt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in</a:t>
            </a:r>
            <a:r>
              <a:rPr sz="1300" spc="0" dirty="0" smtClean="0">
                <a:latin typeface="Arial"/>
                <a:cs typeface="Arial"/>
              </a:rPr>
              <a:t>d.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hen</a:t>
            </a:r>
            <a:r>
              <a:rPr sz="1300" spc="-3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first</a:t>
            </a:r>
            <a:endParaRPr sz="1300">
              <a:latin typeface="Arial"/>
              <a:cs typeface="Arial"/>
            </a:endParaRPr>
          </a:p>
          <a:p>
            <a:pPr marL="12700" marR="196255" algn="just">
              <a:lnSpc>
                <a:spcPct val="95729"/>
              </a:lnSpc>
            </a:pPr>
            <a:r>
              <a:rPr sz="1300" spc="0" dirty="0" smtClean="0">
                <a:latin typeface="Arial"/>
                <a:cs typeface="Arial"/>
              </a:rPr>
              <a:t>que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n,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p</a:t>
            </a:r>
            <a:r>
              <a:rPr sz="1300" spc="0" dirty="0" smtClean="0">
                <a:latin typeface="Arial"/>
                <a:cs typeface="Arial"/>
              </a:rPr>
              <a:t>rodu</a:t>
            </a:r>
            <a:r>
              <a:rPr sz="1300" spc="9" dirty="0" smtClean="0">
                <a:latin typeface="Arial"/>
                <a:cs typeface="Arial"/>
              </a:rPr>
              <a:t>ce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ere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not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sure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if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Clas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_Code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was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</a:t>
            </a:r>
            <a:r>
              <a:rPr sz="1300" spc="0" dirty="0" smtClean="0">
                <a:latin typeface="Arial"/>
                <a:cs typeface="Arial"/>
              </a:rPr>
              <a:t>e error,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we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mm</a:t>
            </a:r>
            <a:r>
              <a:rPr sz="1300" spc="9" dirty="0" smtClean="0">
                <a:latin typeface="Arial"/>
                <a:cs typeface="Arial"/>
              </a:rPr>
              <a:t>en</a:t>
            </a:r>
            <a:r>
              <a:rPr sz="1300" spc="0" dirty="0" smtClean="0">
                <a:latin typeface="Arial"/>
                <a:cs typeface="Arial"/>
              </a:rPr>
              <a:t>ted</a:t>
            </a:r>
            <a:r>
              <a:rPr sz="1300" spc="-6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that</a:t>
            </a:r>
            <a:r>
              <a:rPr sz="1300" spc="-1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line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gain.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9" dirty="0" smtClean="0">
                <a:latin typeface="Arial"/>
                <a:cs typeface="Arial"/>
              </a:rPr>
              <a:t>er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thi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g</a:t>
            </a:r>
            <a:r>
              <a:rPr sz="1300" spc="-6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ran perfect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x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im</a:t>
            </a:r>
            <a:r>
              <a:rPr sz="1300" spc="0" dirty="0" smtClean="0">
                <a:latin typeface="Arial"/>
                <a:cs typeface="Arial"/>
              </a:rPr>
              <a:t>e,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kn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w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ass_C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-7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must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506"/>
            <a:ext cx="59003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error.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hat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error?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re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ed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word.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Comm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nts</a:t>
            </a:r>
            <a:r>
              <a:rPr sz="1300" spc="-6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be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ct val="95825"/>
              </a:lnSpc>
            </a:pPr>
            <a:r>
              <a:rPr sz="1300" spc="0" dirty="0" smtClean="0">
                <a:latin typeface="Arial"/>
                <a:cs typeface="Arial"/>
              </a:rPr>
              <a:t>used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 test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</a:t>
            </a:r>
            <a:r>
              <a:rPr sz="1300" spc="14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nes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4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-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69591" y="4787420"/>
            <a:ext cx="2690037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Colle</a:t>
            </a:r>
            <a:r>
              <a:rPr sz="2900" b="1" spc="-14" dirty="0" smtClean="0">
                <a:latin typeface="Times New Roman"/>
                <a:cs typeface="Times New Roman"/>
              </a:rPr>
              <a:t>c</a:t>
            </a:r>
            <a:r>
              <a:rPr sz="2900" b="1" spc="0" dirty="0" smtClean="0">
                <a:latin typeface="Times New Roman"/>
                <a:cs typeface="Times New Roman"/>
              </a:rPr>
              <a:t>t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S</a:t>
            </a:r>
            <a:r>
              <a:rPr sz="2900" b="1" spc="-14" dirty="0" smtClean="0">
                <a:latin typeface="Times New Roman"/>
                <a:cs typeface="Times New Roman"/>
              </a:rPr>
              <a:t>t</a:t>
            </a:r>
            <a:r>
              <a:rPr sz="2900" b="1" spc="0" dirty="0" smtClean="0">
                <a:latin typeface="Times New Roman"/>
                <a:cs typeface="Times New Roman"/>
              </a:rPr>
              <a:t>atistics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535428"/>
            <a:ext cx="5939790" cy="6369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3511"/>
            <a:ext cx="1746172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Col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 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tist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104265"/>
            <a:ext cx="5939790" cy="620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504154"/>
            <a:ext cx="1268874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Histogr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-6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Qu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z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4524375" cy="1685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00325"/>
            <a:ext cx="5939790" cy="2973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732780" cy="475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246473"/>
            <a:ext cx="2863789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What</a:t>
            </a:r>
            <a:r>
              <a:rPr sz="1300" b="1" spc="-3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to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OLL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CT</a:t>
            </a:r>
            <a:r>
              <a:rPr sz="1300" b="1" spc="-5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1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TIS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ICS</a:t>
            </a:r>
            <a:r>
              <a:rPr sz="1300" b="1" spc="-7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46745"/>
            <a:ext cx="5939790" cy="4182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660517"/>
            <a:ext cx="4039235" cy="2465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5083"/>
            <a:ext cx="2235568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-29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gregation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ction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80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2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1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7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82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81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3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177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8"/>
            <a:ext cx="4460875" cy="1788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241929"/>
            <a:ext cx="5939790" cy="304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3816350" cy="1415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329814"/>
            <a:ext cx="3856354" cy="501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2830829"/>
            <a:ext cx="5939790" cy="42538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8356" y="6964565"/>
            <a:ext cx="5841326" cy="1883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8082" y="6304547"/>
            <a:ext cx="2707626" cy="11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08082" y="6022664"/>
            <a:ext cx="2425868" cy="116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6986" y="5857660"/>
            <a:ext cx="3298631" cy="1003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77511" y="5623903"/>
            <a:ext cx="2020411" cy="1168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4384" y="5073888"/>
            <a:ext cx="1271347" cy="123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6986" y="4847007"/>
            <a:ext cx="3113083" cy="103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6804" y="4578875"/>
            <a:ext cx="3504795" cy="165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1438" y="4276366"/>
            <a:ext cx="3765937" cy="1306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81301" y="2530069"/>
            <a:ext cx="4391302" cy="1443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4429" y="2447566"/>
            <a:ext cx="4645572" cy="6875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81301" y="1100030"/>
            <a:ext cx="3264270" cy="1443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8174" y="1031278"/>
            <a:ext cx="5085389" cy="5362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3858" y="5293894"/>
            <a:ext cx="3387969" cy="2337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4429" y="3801978"/>
            <a:ext cx="4233243" cy="3093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4429" y="3313840"/>
            <a:ext cx="3353608" cy="3025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4429" y="1650045"/>
            <a:ext cx="4645572" cy="6875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994" y="9067800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5473" y="1093722"/>
            <a:ext cx="32939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olle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syste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</a:t>
            </a:r>
            <a:r>
              <a:rPr sz="950" spc="10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2444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ult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mp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4B4890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2346" y="1389355"/>
            <a:ext cx="4688879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37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IN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STE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9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LE</a:t>
            </a:r>
            <a:r>
              <a:rPr sz="950" spc="-2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978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 </a:t>
            </a:r>
            <a:r>
              <a:rPr sz="950" spc="152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oduct 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3256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3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6640" y="1389355"/>
            <a:ext cx="35257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5473" y="1733114"/>
            <a:ext cx="463400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col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by</a:t>
            </a:r>
            <a:r>
              <a:rPr sz="950" spc="-2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scann</a:t>
            </a:r>
            <a:r>
              <a:rPr sz="95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1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-1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rC1Ws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-1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100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2346" y="2028748"/>
            <a:ext cx="457207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E3AFC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16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AMPLE</a:t>
            </a:r>
            <a:r>
              <a:rPr sz="950" spc="1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AND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1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9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ts</a:t>
            </a:r>
            <a:r>
              <a:rPr sz="950" spc="5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5473" y="2516886"/>
            <a:ext cx="4420948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8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chang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1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mpl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statistics</a:t>
            </a:r>
            <a:r>
              <a:rPr sz="950" spc="-1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2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percent</a:t>
            </a:r>
            <a:r>
              <a:rPr sz="950" spc="7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(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50" spc="-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D4646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ct_l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)</a:t>
            </a:r>
            <a:r>
              <a:rPr sz="950" spc="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nd</a:t>
            </a:r>
            <a:r>
              <a:rPr sz="950" spc="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250</a:t>
            </a:r>
            <a:r>
              <a:rPr sz="950" spc="3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ntervals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2346" y="2819394"/>
            <a:ext cx="4572071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NG</a:t>
            </a:r>
            <a:r>
              <a:rPr sz="950" spc="1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SAM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3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13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5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rod </a:t>
            </a:r>
            <a:r>
              <a:rPr sz="950" spc="6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ts</a:t>
            </a:r>
            <a:r>
              <a:rPr sz="950" spc="2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 </a:t>
            </a:r>
            <a:r>
              <a:rPr sz="950" spc="6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5473" y="3307533"/>
            <a:ext cx="334195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r>
              <a:rPr sz="950" spc="-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pl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y</a:t>
            </a:r>
            <a:r>
              <a:rPr sz="950" spc="6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10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ements </a:t>
            </a:r>
            <a:r>
              <a:rPr sz="950" spc="0" dirty="0" smtClean="0">
                <a:solidFill>
                  <a:srgbClr val="573737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or</a:t>
            </a:r>
            <a:r>
              <a:rPr sz="95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1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OW</a:t>
            </a:r>
            <a:r>
              <a:rPr sz="950" spc="13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3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5473" y="3795671"/>
            <a:ext cx="4207829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spla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y</a:t>
            </a:r>
            <a:r>
              <a:rPr sz="950" spc="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statist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ls</a:t>
            </a:r>
            <a:r>
              <a:rPr sz="950" spc="114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50" spc="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summary</a:t>
            </a:r>
            <a:r>
              <a:rPr sz="950" spc="-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sec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50" spc="0" dirty="0" smtClean="0">
                <a:solidFill>
                  <a:srgbClr val="6A669D"/>
                </a:solidFill>
                <a:latin typeface="Arial"/>
                <a:cs typeface="Arial"/>
              </a:rPr>
              <a:t>,</a:t>
            </a:r>
            <a:r>
              <a:rPr sz="950" spc="23" dirty="0" smtClean="0">
                <a:solidFill>
                  <a:srgbClr val="6A669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gh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values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,</a:t>
            </a:r>
            <a:r>
              <a:rPr sz="950" spc="81" dirty="0" smtClean="0">
                <a:solidFill>
                  <a:srgbClr val="8786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3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ervals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W</a:t>
            </a:r>
            <a:r>
              <a:rPr sz="950" spc="68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ALUE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LUM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87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</a:t>
            </a: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 </a:t>
            </a:r>
            <a:r>
              <a:rPr sz="950" spc="3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ales </a:t>
            </a:r>
            <a:r>
              <a:rPr sz="950" spc="6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610" y="4269402"/>
            <a:ext cx="3798280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ow</a:t>
            </a:r>
            <a:r>
              <a:rPr sz="1050" b="1" spc="12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to</a:t>
            </a:r>
            <a:r>
              <a:rPr sz="1050" b="1" spc="12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t</a:t>
            </a:r>
            <a:r>
              <a:rPr sz="1050" b="1" spc="254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ati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tic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 </a:t>
            </a:r>
            <a:r>
              <a:rPr sz="1050" b="1" spc="37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n</a:t>
            </a:r>
            <a:r>
              <a:rPr sz="1050" b="1" spc="101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1050" b="1" spc="9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PP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71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Tab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96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n</a:t>
            </a:r>
            <a:r>
              <a:rPr sz="1050" b="1" spc="97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88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Part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1158" y="4559561"/>
            <a:ext cx="3979232" cy="395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2517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ere</a:t>
            </a:r>
            <a:r>
              <a:rPr sz="1200" spc="-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1200" spc="-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the sy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tax</a:t>
            </a:r>
            <a:r>
              <a:rPr sz="12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fo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1200" spc="3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collectin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g</a:t>
            </a:r>
            <a:r>
              <a:rPr sz="1200" spc="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tat</a:t>
            </a:r>
            <a:r>
              <a:rPr sz="12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stics</a:t>
            </a:r>
            <a:r>
              <a:rPr sz="12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1200" spc="8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12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PPI</a:t>
            </a:r>
            <a:r>
              <a:rPr sz="12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ct val="110839"/>
              </a:lnSpc>
              <a:spcBef>
                <a:spcPts val="548"/>
              </a:spcBef>
            </a:pP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800" dirty="0" smtClean="0">
                <a:solidFill>
                  <a:srgbClr val="5250FE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3637FE"/>
                </a:solidFill>
                <a:latin typeface="Courier New"/>
                <a:cs typeface="Courier New"/>
              </a:rPr>
              <a:t>E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E3AFC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6866FE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3637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n</a:t>
            </a:r>
            <a:r>
              <a:rPr sz="800" spc="-3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&lt;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b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am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&gt;</a:t>
            </a:r>
            <a:r>
              <a:rPr sz="800" spc="59" dirty="0" smtClean="0">
                <a:solidFill>
                  <a:srgbClr val="A7A3AC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U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MN</a:t>
            </a:r>
            <a:r>
              <a:rPr sz="800" spc="3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p</a:t>
            </a:r>
            <a:r>
              <a:rPr sz="800" spc="0" dirty="0" smtClean="0">
                <a:solidFill>
                  <a:srgbClr val="FE4553"/>
                </a:solidFill>
                <a:latin typeface="Segoe UI"/>
                <a:cs typeface="Segoe UI"/>
              </a:rPr>
              <a:t>�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q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Tr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FE2444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FE8E99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556" y="5056918"/>
            <a:ext cx="130035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re</a:t>
            </a:r>
            <a:r>
              <a:rPr sz="90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900" spc="-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ctual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030" y="5357925"/>
            <a:ext cx="3402085" cy="133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0"/>
              </a:lnSpc>
              <a:spcBef>
                <a:spcPts val="49"/>
              </a:spcBef>
            </a:pPr>
            <a:r>
              <a:rPr sz="120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k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1200" baseline="3132" dirty="0" smtClean="0">
                <a:solidFill>
                  <a:srgbClr val="7978FE"/>
                </a:solidFill>
                <a:latin typeface="Segoe UI"/>
                <a:cs typeface="Segoe UI"/>
              </a:rPr>
              <a:t>�</a:t>
            </a:r>
            <a:r>
              <a:rPr sz="120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1200" spc="59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TA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6866FE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ST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IC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1200" spc="2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on</a:t>
            </a:r>
            <a:r>
              <a:rPr sz="1200" spc="16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er</a:t>
            </a:r>
            <a:r>
              <a:rPr sz="1200" spc="3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ab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le</a:t>
            </a:r>
            <a:r>
              <a:rPr sz="1200" spc="114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P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PI</a:t>
            </a:r>
            <a:r>
              <a:rPr sz="1200" spc="-8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UMN</a:t>
            </a:r>
            <a:r>
              <a:rPr sz="1200" spc="93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PART</a:t>
            </a:r>
            <a:r>
              <a:rPr sz="1200" spc="0" baseline="3678" dirty="0" smtClean="0">
                <a:solidFill>
                  <a:srgbClr val="FE5B69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TI</a:t>
            </a:r>
            <a:r>
              <a:rPr sz="1200" spc="0" baseline="3678" dirty="0" smtClean="0">
                <a:solidFill>
                  <a:srgbClr val="FE8E99"/>
                </a:solidFill>
                <a:latin typeface="Courier New"/>
                <a:cs typeface="Courier New"/>
              </a:rPr>
              <a:t>ON</a:t>
            </a:r>
            <a:r>
              <a:rPr sz="1200" spc="0" baseline="3678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684" y="5613808"/>
            <a:ext cx="204948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ee</a:t>
            </a:r>
            <a:r>
              <a:rPr sz="900" spc="-7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rea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oll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2391" y="5955626"/>
            <a:ext cx="273269" cy="349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05"/>
              </a:lnSpc>
              <a:spcBef>
                <a:spcPts val="135"/>
              </a:spcBef>
            </a:pPr>
            <a:r>
              <a:rPr sz="2550" b="1" spc="0" dirty="0" smtClean="0">
                <a:solidFill>
                  <a:srgbClr val="EC0303"/>
                </a:solidFill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254" y="6019400"/>
            <a:ext cx="2451090" cy="115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700" spc="1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rsi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700" spc="1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Eng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5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will</a:t>
            </a:r>
            <a:r>
              <a:rPr sz="700" spc="12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700" spc="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1D3680"/>
                </a:solidFill>
                <a:latin typeface="Arial"/>
                <a:cs typeface="Arial"/>
              </a:rPr>
              <a:t>r</a:t>
            </a:r>
            <a:r>
              <a:rPr sz="700" spc="-49" dirty="0" smtClean="0">
                <a:solidFill>
                  <a:srgbClr val="1D368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PP</a:t>
            </a:r>
            <a:r>
              <a:rPr sz="70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700" spc="19" dirty="0" smtClean="0">
                <a:solidFill>
                  <a:srgbClr val="FE777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A183A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263" y="6128162"/>
            <a:ext cx="287149" cy="485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90"/>
              </a:lnSpc>
              <a:spcBef>
                <a:spcPts val="189"/>
              </a:spcBef>
            </a:pPr>
            <a:r>
              <a:rPr sz="3600" b="1" spc="0" dirty="0" smtClean="0">
                <a:solidFill>
                  <a:srgbClr val="0303EC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2254" y="6289963"/>
            <a:ext cx="2734944" cy="129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984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Segoe UI"/>
                <a:cs typeface="Segoe UI"/>
              </a:rPr>
              <a:t>�</a:t>
            </a:r>
            <a:r>
              <a:rPr sz="700" spc="-84" dirty="0" smtClean="0">
                <a:solidFill>
                  <a:srgbClr val="575263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575263"/>
                </a:solidFill>
                <a:latin typeface="Times New Roman"/>
                <a:cs typeface="Times New Roman"/>
              </a:rPr>
              <a:t>the </a:t>
            </a:r>
            <a:r>
              <a:rPr sz="750" spc="2" dirty="0" smtClean="0">
                <a:solidFill>
                  <a:srgbClr val="57526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mo</a:t>
            </a:r>
            <a:r>
              <a:rPr sz="8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800" spc="-11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Times New Roman"/>
                <a:cs typeface="Times New Roman"/>
              </a:rPr>
              <a:t>with </a:t>
            </a:r>
            <a:r>
              <a:rPr sz="700" spc="19" dirty="0" smtClean="0">
                <a:solidFill>
                  <a:srgbClr val="66657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3637FE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rtit</a:t>
            </a:r>
            <a:r>
              <a:rPr sz="700" spc="0" dirty="0" smtClean="0">
                <a:solidFill>
                  <a:srgbClr val="6624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700" spc="7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7978FE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8B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0E2BF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tio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 </a:t>
            </a:r>
            <a:r>
              <a:rPr sz="700" spc="19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8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Ran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ge</a:t>
            </a:r>
            <a:r>
              <a:rPr sz="700" spc="1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Q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u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eries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391" y="6472985"/>
            <a:ext cx="282849" cy="41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20"/>
              </a:lnSpc>
              <a:spcBef>
                <a:spcPts val="161"/>
              </a:spcBef>
            </a:pPr>
            <a:r>
              <a:rPr sz="3050" b="1" spc="0" dirty="0" smtClean="0">
                <a:solidFill>
                  <a:srgbClr val="06A64F"/>
                </a:solidFill>
                <a:latin typeface="Arial"/>
                <a:cs typeface="Arial"/>
              </a:rPr>
              <a:t>e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254" y="6581108"/>
            <a:ext cx="2371517" cy="220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687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espec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ially</a:t>
            </a:r>
            <a:r>
              <a:rPr sz="700" spc="1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helpful</a:t>
            </a:r>
            <a:r>
              <a:rPr sz="700" spc="1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when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700" spc="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lo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7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7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mpty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part</a:t>
            </a:r>
            <a:r>
              <a:rPr sz="70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tions</a:t>
            </a:r>
            <a:r>
              <a:rPr sz="7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528" y="6954469"/>
            <a:ext cx="5859997" cy="19147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932" marR="116723">
              <a:lnSpc>
                <a:spcPts val="969"/>
              </a:lnSpc>
              <a:spcBef>
                <a:spcPts val="108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arsi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0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use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this</a:t>
            </a:r>
            <a:r>
              <a:rPr sz="900" spc="-1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</a:t>
            </a:r>
            <a:r>
              <a:rPr sz="900" spc="-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ery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cost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-2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9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nific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nt</a:t>
            </a:r>
            <a:r>
              <a:rPr sz="900" spc="6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num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-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ty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If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tistics</a:t>
            </a:r>
            <a:r>
              <a:rPr sz="900" spc="4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4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ot</a:t>
            </a:r>
            <a:r>
              <a:rPr sz="900" spc="-1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lle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empty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4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may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caus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sing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  <a:p>
            <a:pPr marL="60805" marR="7015">
              <a:lnSpc>
                <a:spcPct val="95825"/>
              </a:lnSpc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estimate</a:t>
            </a:r>
            <a:r>
              <a:rPr sz="900" spc="6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ber</a:t>
            </a:r>
            <a:r>
              <a:rPr sz="900" spc="-1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</a:t>
            </a:r>
            <a:r>
              <a:rPr sz="9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row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r>
              <a:rPr sz="900" spc="65" dirty="0" smtClean="0">
                <a:solidFill>
                  <a:srgbClr val="A7A3A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You</a:t>
            </a:r>
            <a:r>
              <a:rPr sz="90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n'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t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se</a:t>
            </a:r>
            <a:r>
              <a:rPr sz="900" spc="-8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H</a:t>
            </a:r>
            <a:r>
              <a:rPr sz="900" spc="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rtitio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 marR="7015">
              <a:lnSpc>
                <a:spcPct val="95825"/>
              </a:lnSpc>
              <a:spcBef>
                <a:spcPts val="636"/>
              </a:spcBef>
            </a:pP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rad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a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ta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12</a:t>
            </a:r>
            <a:r>
              <a:rPr sz="850" spc="10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d</a:t>
            </a:r>
            <a:r>
              <a:rPr sz="850" spc="72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321291"/>
                </a:solidFill>
                <a:latin typeface="Arial"/>
                <a:cs typeface="Arial"/>
              </a:rPr>
              <a:t>1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3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Statistics</a:t>
            </a:r>
            <a:r>
              <a:rPr sz="850" spc="8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4C369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  <a:p>
            <a:pPr marL="184503" marR="13661" indent="6872">
              <a:lnSpc>
                <a:spcPts val="969"/>
              </a:lnSpc>
              <a:spcBef>
                <a:spcPts val="388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xtra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ola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98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is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5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esigned</a:t>
            </a:r>
            <a:r>
              <a:rPr sz="900" spc="10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-3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more</a:t>
            </a:r>
            <a:r>
              <a:rPr sz="900" spc="-4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accurate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ly</a:t>
            </a:r>
            <a:r>
              <a:rPr sz="900" spc="4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rovi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for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4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statistical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</a:t>
            </a:r>
            <a:r>
              <a:rPr sz="900" spc="-34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range-base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q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</a:t>
            </a:r>
            <a:r>
              <a:rPr sz="900" spc="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-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fy</a:t>
            </a:r>
            <a:r>
              <a:rPr sz="900" spc="5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-3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that</a:t>
            </a:r>
            <a:r>
              <a:rPr sz="900" spc="-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outs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boun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curren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atistics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.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7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resu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lts in</a:t>
            </a:r>
            <a:r>
              <a:rPr sz="900" spc="3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ess</a:t>
            </a:r>
            <a:r>
              <a:rPr sz="900" spc="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84503" indent="6872">
              <a:lnSpc>
                <a:spcPct val="100233"/>
              </a:lnSpc>
              <a:spcBef>
                <a:spcPts val="645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FE2444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08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sti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on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compa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Random</a:t>
            </a:r>
            <a:r>
              <a:rPr sz="900" spc="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AMP</a:t>
            </a:r>
            <a:r>
              <a:rPr sz="900" spc="-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with</a:t>
            </a:r>
            <a:r>
              <a:rPr sz="900" spc="-7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cs</a:t>
            </a:r>
            <a:r>
              <a:rPr sz="900" spc="5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nd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rmi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nes</a:t>
            </a:r>
            <a:r>
              <a:rPr sz="900" spc="9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2" dirty="0" smtClean="0">
                <a:solidFill>
                  <a:srgbClr val="2A183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are</a:t>
            </a:r>
            <a:r>
              <a:rPr sz="900" spc="-9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5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and</a:t>
            </a:r>
            <a:r>
              <a:rPr sz="900" spc="-8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shou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26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used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7015">
              <a:lnSpc>
                <a:spcPct val="95825"/>
              </a:lnSpc>
              <a:spcBef>
                <a:spcPts val="651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V13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8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w</a:t>
            </a:r>
            <a:r>
              <a:rPr sz="900" spc="-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collected</a:t>
            </a:r>
            <a:r>
              <a:rPr sz="90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Volatile</a:t>
            </a:r>
            <a:r>
              <a:rPr sz="900" spc="72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1546150">
              <a:lnSpc>
                <a:spcPts val="1789"/>
              </a:lnSpc>
              <a:spcBef>
                <a:spcPts val="144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ART</a:t>
            </a:r>
            <a:r>
              <a:rPr sz="90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capabili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-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 bee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added</a:t>
            </a:r>
            <a:r>
              <a:rPr sz="900" spc="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3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Global</a:t>
            </a:r>
            <a:r>
              <a:rPr sz="900" spc="1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porary</a:t>
            </a:r>
            <a:r>
              <a:rPr sz="900" spc="1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 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Mul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mn</a:t>
            </a:r>
            <a:r>
              <a:rPr sz="900" spc="6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9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now</a:t>
            </a:r>
            <a:r>
              <a:rPr sz="90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lable</a:t>
            </a:r>
            <a:r>
              <a:rPr sz="900" spc="-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Has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h</a:t>
            </a:r>
            <a:r>
              <a:rPr sz="900" spc="-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-8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Join</a:t>
            </a:r>
            <a:r>
              <a:rPr sz="900" spc="-67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104265"/>
            <a:ext cx="5939790" cy="7521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8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1178" y="5692930"/>
            <a:ext cx="838621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Data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1280" y="5692930"/>
            <a:ext cx="3876124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M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nipulati</a:t>
            </a:r>
            <a:r>
              <a:rPr sz="2900" b="1" spc="-9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L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ngu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ge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342272"/>
            <a:ext cx="3563058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ang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age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(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DML)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40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5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7569200"/>
            <a:ext cx="4770755" cy="97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86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4429125" cy="257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50488"/>
            <a:ext cx="3117215" cy="5403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50639"/>
            <a:ext cx="5971540" cy="23615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66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70500"/>
            <a:ext cx="5939790" cy="3164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07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1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52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08328" y="8639032"/>
            <a:ext cx="2456597" cy="211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01253" y="7594979"/>
            <a:ext cx="3077570" cy="32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0405" y="6926238"/>
            <a:ext cx="2702256" cy="368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7229" y="5834417"/>
            <a:ext cx="5500047" cy="491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0405" y="5343098"/>
            <a:ext cx="5800298" cy="3821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6065" y="4449170"/>
            <a:ext cx="1248770" cy="102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83391" y="3370997"/>
            <a:ext cx="2272352" cy="1160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6758" y="2729552"/>
            <a:ext cx="5732059" cy="484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6758" y="1501253"/>
            <a:ext cx="5800298" cy="7028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0907" y="1201002"/>
            <a:ext cx="846161" cy="2047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76065" y="948519"/>
            <a:ext cx="1555844" cy="1978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14901" y="7983940"/>
            <a:ext cx="3125337" cy="6141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241" y="6387152"/>
            <a:ext cx="3862316" cy="436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9241" y="4776716"/>
            <a:ext cx="3603008" cy="450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05970" y="3562065"/>
            <a:ext cx="2715904" cy="7574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241" y="2306471"/>
            <a:ext cx="1528549" cy="3411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214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8994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0189" y="936289"/>
            <a:ext cx="1580286" cy="438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95"/>
              </a:lnSpc>
              <a:spcBef>
                <a:spcPts val="74"/>
              </a:spcBef>
            </a:pP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baseline="4831" dirty="0" smtClean="0">
                <a:solidFill>
                  <a:srgbClr val="484657"/>
                </a:solidFill>
                <a:latin typeface="Arial"/>
                <a:cs typeface="Arial"/>
              </a:rPr>
              <a:t>E:,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ETE </a:t>
            </a:r>
            <a:r>
              <a:rPr sz="900" spc="155" baseline="48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PR</a:t>
            </a:r>
            <a:r>
              <a:rPr sz="900" spc="0" baseline="4831" dirty="0" smtClean="0">
                <a:solidFill>
                  <a:srgbClr val="8A8991"/>
                </a:solidFill>
                <a:latin typeface="Arial"/>
                <a:cs typeface="Arial"/>
              </a:rPr>
              <a:t>O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M </a:t>
            </a:r>
            <a:r>
              <a:rPr sz="900" spc="114" baseline="48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050" spc="0" baseline="4141" dirty="0" smtClean="0">
                <a:solidFill>
                  <a:srgbClr val="706D7B"/>
                </a:solidFill>
                <a:latin typeface="Arial"/>
                <a:cs typeface="Arial"/>
              </a:rPr>
              <a:t>My </a:t>
            </a:r>
            <a:r>
              <a:rPr sz="1050" spc="94" baseline="414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ab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900" spc="0" baseline="4831" dirty="0" smtClean="0">
                <a:solidFill>
                  <a:srgbClr val="3E3644"/>
                </a:solidFill>
                <a:latin typeface="Arial"/>
                <a:cs typeface="Arial"/>
              </a:rPr>
              <a:t>e  </a:t>
            </a:r>
            <a:r>
              <a:rPr sz="900" spc="39" baseline="4831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1950" spc="0" baseline="1927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950" spc="0" baseline="2229" dirty="0" smtClean="0">
                <a:solidFill>
                  <a:srgbClr val="8A8991"/>
                </a:solidFill>
                <a:latin typeface="Arial"/>
                <a:cs typeface="Arial"/>
              </a:rPr>
              <a:t>aj</a:t>
            </a:r>
            <a:endParaRPr sz="1300">
              <a:latin typeface="Arial"/>
              <a:cs typeface="Arial"/>
            </a:endParaRPr>
          </a:p>
          <a:p>
            <a:pPr marL="347888" marR="360574" algn="ctr">
              <a:lnSpc>
                <a:spcPct val="94401"/>
              </a:lnSpc>
              <a:spcBef>
                <a:spcPts val="1004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EL</a:t>
            </a:r>
            <a:r>
              <a:rPr sz="700" spc="144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My</a:t>
            </a:r>
            <a:r>
              <a:rPr sz="700" spc="18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321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882" y="1486703"/>
            <a:ext cx="5817988" cy="485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5919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Both</a:t>
            </a:r>
            <a:r>
              <a:rPr sz="850" spc="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examples</a:t>
            </a:r>
            <a:r>
              <a:rPr sz="850" spc="-7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will</a:t>
            </a:r>
            <a:r>
              <a:rPr sz="850" spc="-2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-7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9754"/>
              </a:lnSpc>
              <a:spcBef>
                <a:spcPts val="7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Since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M</a:t>
            </a:r>
            <a:r>
              <a:rPr sz="850" spc="-59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5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2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optiona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76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48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LET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-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abbreviated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second</a:t>
            </a:r>
            <a:r>
              <a:rPr sz="8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still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removes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ecutes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exactly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</a:t>
            </a:r>
            <a:r>
              <a:rPr sz="850" spc="-6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above</a:t>
            </a:r>
            <a:r>
              <a:rPr sz="850" spc="-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statement.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0882" y="2063275"/>
            <a:ext cx="2752006" cy="142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1F1F91"/>
                </a:solidFill>
                <a:latin typeface="Times New Roman"/>
                <a:cs typeface="Times New Roman"/>
              </a:rPr>
              <a:t>A</a:t>
            </a:r>
            <a:r>
              <a:rPr sz="900" spc="29" dirty="0" smtClean="0">
                <a:solidFill>
                  <a:srgbClr val="1F1F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xamp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e</a:t>
            </a:r>
            <a:r>
              <a:rPr sz="850" spc="202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De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ng</a:t>
            </a:r>
            <a:r>
              <a:rPr sz="850" spc="230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on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y</a:t>
            </a:r>
            <a:r>
              <a:rPr sz="850" spc="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Some</a:t>
            </a:r>
            <a:r>
              <a:rPr sz="850" spc="11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of</a:t>
            </a:r>
            <a:r>
              <a:rPr sz="850" spc="-45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8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Rows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013" y="2375763"/>
            <a:ext cx="1213023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spc="329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00" spc="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1604" y="2424278"/>
            <a:ext cx="1348235" cy="20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050" spc="35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lum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6</a:t>
            </a:r>
            <a:r>
              <a:rPr sz="1050" spc="387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2025" spc="0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&lt;</a:t>
            </a:r>
            <a:r>
              <a:rPr sz="2025" spc="-325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B5B3B9"/>
                </a:solidFill>
                <a:latin typeface="Courier New"/>
                <a:cs typeface="Courier New"/>
              </a:rPr>
              <a:t>00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31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0882" y="2715001"/>
            <a:ext cx="5767909" cy="498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0"/>
              </a:lnSpc>
              <a:spcBef>
                <a:spcPts val="61"/>
              </a:spcBef>
            </a:pP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1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1275" spc="6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1275" spc="-2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abov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8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nly</a:t>
            </a:r>
            <a:r>
              <a:rPr sz="1275" spc="-26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move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1275" spc="-6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30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1275" spc="-51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1275" spc="-41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on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tai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ned</a:t>
            </a:r>
            <a:r>
              <a:rPr sz="1275" spc="-6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1275" spc="-1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te</a:t>
            </a:r>
            <a:r>
              <a:rPr sz="1275" spc="-15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valu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17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less</a:t>
            </a:r>
            <a:r>
              <a:rPr sz="1275" spc="-33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1275" spc="-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100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23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8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ember</a:t>
            </a:r>
            <a:r>
              <a:rPr sz="1275" spc="-5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31</a:t>
            </a:r>
            <a:r>
              <a:rPr sz="1275" spc="0" baseline="-3410" dirty="0" smtClean="0">
                <a:solidFill>
                  <a:srgbClr val="797E9C"/>
                </a:solidFill>
                <a:latin typeface="Arial"/>
                <a:cs typeface="Arial"/>
              </a:rPr>
              <a:t>,</a:t>
            </a:r>
            <a:r>
              <a:rPr sz="1275" spc="29" baseline="-3410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2000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)</a:t>
            </a:r>
            <a:endParaRPr sz="850">
              <a:latin typeface="Arial"/>
              <a:cs typeface="Arial"/>
            </a:endParaRPr>
          </a:p>
          <a:p>
            <a:pPr marL="12700" marR="24096">
              <a:lnSpc>
                <a:spcPts val="1075"/>
              </a:lnSpc>
              <a:spcBef>
                <a:spcPts val="7"/>
              </a:spcBef>
            </a:pP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olumn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6</a:t>
            </a:r>
            <a:r>
              <a:rPr sz="850" spc="-4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DAT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3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ty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pe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)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leaves</a:t>
            </a:r>
            <a:r>
              <a:rPr sz="8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1100" spc="50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9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tha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ual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ate</a:t>
            </a:r>
            <a:r>
              <a:rPr sz="850" spc="0" dirty="0" smtClean="0">
                <a:solidFill>
                  <a:srgbClr val="B5B3B9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9523" marR="24096">
              <a:lnSpc>
                <a:spcPct val="95825"/>
              </a:lnSpc>
              <a:spcBef>
                <a:spcPts val="791"/>
              </a:spcBef>
            </a:pP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ry </a:t>
            </a:r>
            <a:r>
              <a:rPr sz="850" spc="9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and</a:t>
            </a:r>
            <a:r>
              <a:rPr sz="850" spc="58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TE</a:t>
            </a:r>
            <a:r>
              <a:rPr sz="850" spc="4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23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Syntax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7514" y="3359913"/>
            <a:ext cx="2299034" cy="124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1l1e</a:t>
            </a:r>
            <a:r>
              <a:rPr sz="750" spc="-29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subquery</a:t>
            </a:r>
            <a:r>
              <a:rPr sz="750" spc="-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for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ELETE</a:t>
            </a:r>
            <a:r>
              <a:rPr sz="750" spc="-29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s1a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1emen1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6917" y="3610885"/>
            <a:ext cx="2591447" cy="438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DEL</a:t>
            </a: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)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12700" marR="13906">
              <a:lnSpc>
                <a:spcPts val="765"/>
              </a:lnSpc>
              <a:spcBef>
                <a:spcPts val="38"/>
              </a:spcBef>
            </a:pP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1050" spc="32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u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mn-name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237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_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, </a:t>
            </a:r>
            <a:r>
              <a:rPr sz="1050" spc="-139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lumn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169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-3865" dirty="0" smtClean="0">
                <a:solidFill>
                  <a:srgbClr val="9F9FA7"/>
                </a:solidFill>
                <a:latin typeface="Times New Roman"/>
                <a:cs typeface="Times New Roman"/>
              </a:rPr>
              <a:t>J</a:t>
            </a:r>
            <a:endParaRPr sz="750">
              <a:latin typeface="Times New Roman"/>
              <a:cs typeface="Times New Roman"/>
            </a:endParaRPr>
          </a:p>
          <a:p>
            <a:pPr marL="80938" marR="13906">
              <a:lnSpc>
                <a:spcPts val="900"/>
              </a:lnSpc>
              <a:spcBef>
                <a:spcPts val="6"/>
              </a:spcBef>
            </a:pPr>
            <a:r>
              <a:rPr sz="1425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:</a:t>
            </a:r>
            <a:r>
              <a:rPr sz="14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11</a:t>
            </a:r>
            <a:r>
              <a:rPr sz="1425" spc="-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(S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E:.E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umn-name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-139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._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,</a:t>
            </a:r>
            <a:r>
              <a:rPr sz="1050" spc="-20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um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497195">
              <a:lnSpc>
                <a:spcPct val="94401"/>
              </a:lnSpc>
              <a:spcBef>
                <a:spcPts val="2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00" spc="287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700" spc="161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S</a:t>
            </a:r>
            <a:r>
              <a:rPr sz="700" spc="136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ias-name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4589" y="4040790"/>
            <a:ext cx="1042425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700" spc="8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iti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41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8768" y="4040790"/>
            <a:ext cx="6660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3956" y="4040790"/>
            <a:ext cx="21673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A:.L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68583" y="4182136"/>
            <a:ext cx="1918792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850" spc="-12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850" spc="-3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7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DELETE</a:t>
            </a:r>
            <a:r>
              <a:rPr sz="850" spc="1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statement</a:t>
            </a:r>
            <a:r>
              <a:rPr sz="850" spc="-1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fOIIOws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0189" y="4443398"/>
            <a:ext cx="1274438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E:.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]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table-nam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899" y="4762796"/>
            <a:ext cx="2437971" cy="460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sz="750" spc="0" dirty="0" smtClean="0">
                <a:solidFill>
                  <a:srgbClr val="875F8B"/>
                </a:solidFill>
                <a:latin typeface="Courier New"/>
                <a:cs typeface="Courier New"/>
              </a:rPr>
              <a:t>[   </a:t>
            </a:r>
            <a:r>
              <a:rPr sz="750" spc="14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50" spc="52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50" spc="-20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Courier New"/>
                <a:cs typeface="Courier New"/>
              </a:rPr>
              <a:t>[  </a:t>
            </a:r>
            <a:r>
              <a:rPr sz="750" spc="117" dirty="0" smtClean="0">
                <a:solidFill>
                  <a:srgbClr val="96778A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9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li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nam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&gt;] </a:t>
            </a:r>
            <a:r>
              <a:rPr sz="750" spc="-15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J</a:t>
            </a:r>
            <a:endParaRPr sz="850">
              <a:latin typeface="Times New Roman"/>
              <a:cs typeface="Times New Roman"/>
            </a:endParaRPr>
          </a:p>
          <a:p>
            <a:pPr marL="285655" marR="17377">
              <a:lnSpc>
                <a:spcPts val="815"/>
              </a:lnSpc>
              <a:spcBef>
                <a:spcPts val="805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ANJ</a:t>
            </a:r>
            <a:r>
              <a:rPr sz="1125" spc="129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nd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ici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194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190120" marR="17377">
              <a:lnSpc>
                <a:spcPts val="880"/>
              </a:lnSpc>
              <a:spcBef>
                <a:spcPts val="3"/>
              </a:spcBef>
            </a:pPr>
            <a:r>
              <a:rPr sz="1050" spc="0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[ </a:t>
            </a:r>
            <a:r>
              <a:rPr sz="1050" spc="106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OR</a:t>
            </a:r>
            <a:r>
              <a:rPr sz="1050" spc="19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cond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ti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224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275" spc="0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J   </a:t>
            </a:r>
            <a:r>
              <a:rPr sz="1275" spc="138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(  </a:t>
            </a:r>
            <a:r>
              <a:rPr sz="1275" spc="105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P.:.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8428" y="4875747"/>
            <a:ext cx="3473608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£</a:t>
            </a:r>
            <a:r>
              <a:rPr sz="1125" spc="134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lumn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=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529" y="5328548"/>
            <a:ext cx="5828910" cy="397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858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Sometimes</a:t>
            </a:r>
            <a:r>
              <a:rPr sz="850" spc="-9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it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is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desirab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85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850" spc="-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one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based</a:t>
            </a:r>
            <a:r>
              <a:rPr sz="850" spc="-8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on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their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existence</a:t>
            </a:r>
            <a:r>
              <a:rPr sz="850" spc="-7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by</a:t>
            </a:r>
            <a:r>
              <a:rPr sz="850" spc="-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matching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value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stored</a:t>
            </a:r>
            <a:r>
              <a:rPr sz="850" spc="-2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96778A"/>
                </a:solidFill>
                <a:latin typeface="Arial"/>
                <a:cs typeface="Arial"/>
              </a:rPr>
              <a:t>.</a:t>
            </a:r>
            <a:r>
              <a:rPr sz="850" spc="84" dirty="0" smtClean="0">
                <a:solidFill>
                  <a:srgbClr val="96778A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63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12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you</a:t>
            </a:r>
            <a:r>
              <a:rPr sz="850" spc="-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may</a:t>
            </a:r>
            <a:r>
              <a:rPr sz="850" spc="-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67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asked</a:t>
            </a:r>
            <a:r>
              <a:rPr sz="850" spc="-4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give</a:t>
            </a:r>
            <a:r>
              <a:rPr sz="850" spc="-2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</a:t>
            </a:r>
            <a:r>
              <a:rPr sz="850" spc="-4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ll</a:t>
            </a:r>
            <a:r>
              <a:rPr sz="850" spc="4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people</a:t>
            </a:r>
            <a:r>
              <a:rPr sz="850" spc="-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Awards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0" dirty="0" smtClean="0">
                <a:solidFill>
                  <a:srgbClr val="797E9C"/>
                </a:solidFill>
                <a:latin typeface="Arial"/>
                <a:cs typeface="Arial"/>
              </a:rPr>
              <a:t>.</a:t>
            </a:r>
            <a:r>
              <a:rPr sz="850" spc="-27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access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these</a:t>
            </a:r>
            <a:r>
              <a:rPr sz="850" spc="-1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endParaRPr sz="850">
              <a:latin typeface="Arial"/>
              <a:cs typeface="Arial"/>
            </a:endParaRPr>
          </a:p>
          <a:p>
            <a:pPr marL="12700" marR="16858">
              <a:lnSpc>
                <a:spcPct val="95825"/>
              </a:lnSpc>
              <a:spcBef>
                <a:spcPts val="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for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comparison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87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subquery</a:t>
            </a:r>
            <a:r>
              <a:rPr sz="850" spc="-3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D5869"/>
                </a:solidFill>
                <a:latin typeface="Arial"/>
                <a:cs typeface="Arial"/>
              </a:rPr>
              <a:t>Of</a:t>
            </a:r>
            <a:r>
              <a:rPr sz="650" spc="9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join</a:t>
            </a:r>
            <a:r>
              <a:rPr sz="850" spc="-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-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353" y="5819867"/>
            <a:ext cx="2164409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51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f</a:t>
            </a:r>
            <a:r>
              <a:rPr sz="850" spc="-19" dirty="0" smtClean="0">
                <a:solidFill>
                  <a:srgbClr val="2335A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ubquery </a:t>
            </a:r>
            <a:r>
              <a:rPr sz="850" spc="116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6541" y="6051879"/>
            <a:ext cx="5292532" cy="273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My</a:t>
            </a:r>
            <a:r>
              <a:rPr sz="850" spc="-54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using</a:t>
            </a:r>
            <a:r>
              <a:rPr sz="850" spc="-1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called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Control</a:t>
            </a:r>
            <a:r>
              <a:rPr sz="850" spc="0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</a:t>
            </a:r>
            <a:r>
              <a:rPr sz="850" spc="-54" dirty="0" smtClean="0">
                <a:solidFill>
                  <a:srgbClr val="5D5869"/>
                </a:solidFill>
                <a:latin typeface="Arial"/>
                <a:cs typeface="Arial"/>
              </a:rPr>
              <a:t>_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Toi</a:t>
            </a:r>
            <a:r>
              <a:rPr sz="80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,</a:t>
            </a:r>
            <a:r>
              <a:rPr sz="800" spc="14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xt</a:t>
            </a:r>
            <a:r>
              <a:rPr sz="850" spc="-22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uses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 op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era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tion</a:t>
            </a:r>
            <a:r>
              <a:rPr sz="850" spc="-9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accomplish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3837" y="6470091"/>
            <a:ext cx="1219847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700" spc="384" dirty="0" smtClean="0">
                <a:solidFill>
                  <a:srgbClr val="3E364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15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7013" y="6572191"/>
            <a:ext cx="3707770" cy="220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942">
              <a:lnSpc>
                <a:spcPts val="805"/>
              </a:lnSpc>
              <a:spcBef>
                <a:spcPts val="40"/>
              </a:spcBef>
            </a:pPr>
            <a:r>
              <a:rPr sz="1050" baseline="-358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105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u,:,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.n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sz="1050" spc="114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I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050" spc="29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1050" spc="161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279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unn2</a:t>
            </a:r>
            <a:r>
              <a:rPr sz="1050" spc="392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3E3644"/>
                </a:solidFill>
                <a:latin typeface="Courier New"/>
                <a:cs typeface="Courier New"/>
              </a:rPr>
              <a:t>:</a:t>
            </a:r>
            <a:r>
              <a:rPr sz="1125" spc="0" baseline="-3923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125" spc="0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OM</a:t>
            </a:r>
            <a:r>
              <a:rPr sz="1125" spc="52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nt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ol</a:t>
            </a:r>
            <a:r>
              <a:rPr sz="1050" spc="392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3580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-3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endParaRPr sz="700">
              <a:latin typeface="Courier New"/>
              <a:cs typeface="Courier New"/>
            </a:endParaRPr>
          </a:p>
          <a:p>
            <a:pPr marL="1206879">
              <a:lnSpc>
                <a:spcPts val="850"/>
              </a:lnSpc>
              <a:spcBef>
                <a:spcPts val="2"/>
              </a:spcBef>
            </a:pPr>
            <a:r>
              <a:rPr sz="105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05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'::E</a:t>
            </a:r>
            <a:r>
              <a:rPr sz="105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-3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uz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&gt;</a:t>
            </a:r>
            <a:r>
              <a:rPr sz="1050" spc="123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00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0</a:t>
            </a:r>
            <a:r>
              <a:rPr sz="1050" spc="153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Times New Roman"/>
                <a:cs typeface="Times New Roman"/>
              </a:rPr>
              <a:t>J'</a:t>
            </a:r>
            <a:r>
              <a:rPr sz="900" spc="0" baseline="4831" dirty="0" smtClean="0">
                <a:solidFill>
                  <a:srgbClr val="3E3644"/>
                </a:solidFill>
                <a:latin typeface="Times New Roman"/>
                <a:cs typeface="Times New Roman"/>
              </a:rPr>
              <a:t>_</a:t>
            </a:r>
            <a:r>
              <a:rPr sz="900" spc="0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O  </a:t>
            </a:r>
            <a:r>
              <a:rPr sz="900" spc="-19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:.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um..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;,</a:t>
            </a:r>
            <a:r>
              <a:rPr sz="1050" spc="0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�  </a:t>
            </a:r>
            <a:r>
              <a:rPr sz="1050" spc="19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1350" spc="0" baseline="3220" dirty="0" smtClean="0">
                <a:solidFill>
                  <a:srgbClr val="1F1D21"/>
                </a:solidFill>
                <a:latin typeface="Times New Roman"/>
                <a:cs typeface="Times New Roman"/>
              </a:rPr>
              <a:t>:</a:t>
            </a:r>
            <a:r>
              <a:rPr sz="1350" spc="0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s</a:t>
            </a:r>
            <a:r>
              <a:rPr sz="1350" spc="163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NU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1050" spc="1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529" y="6911688"/>
            <a:ext cx="2730854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The</a:t>
            </a:r>
            <a:r>
              <a:rPr sz="850" spc="-4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3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ses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</a:t>
            </a:r>
            <a:r>
              <a:rPr sz="850" spc="-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5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6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comman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353" y="7150524"/>
            <a:ext cx="1884630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mp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le</a:t>
            </a:r>
            <a:r>
              <a:rPr sz="850" spc="15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f</a:t>
            </a:r>
            <a:r>
              <a:rPr sz="850" spc="-45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50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377" y="7563323"/>
            <a:ext cx="3089337" cy="358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98" marR="3198" indent="-6669" algn="ctr">
              <a:lnSpc>
                <a:spcPts val="860"/>
              </a:lnSpc>
              <a:spcBef>
                <a:spcPts val="193"/>
              </a:spcBef>
            </a:pP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70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75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7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700" spc="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900" spc="21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70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M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y</a:t>
            </a:r>
            <a:r>
              <a:rPr sz="80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70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using</a:t>
            </a:r>
            <a:r>
              <a:rPr sz="750" spc="56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00" spc="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700" spc="-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11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tabl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cal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led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ntrol</a:t>
            </a: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75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Tbl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750" spc="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owi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ng</a:t>
            </a:r>
            <a:r>
              <a:rPr sz="70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750" spc="-1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leclv</a:t>
            </a:r>
            <a:r>
              <a:rPr sz="750" spc="-4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ique</a:t>
            </a:r>
            <a:r>
              <a:rPr sz="750" spc="181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700" spc="2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accompl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sh</a:t>
            </a:r>
            <a:r>
              <a:rPr sz="750" spc="4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00" spc="1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same D</a:t>
            </a:r>
            <a:r>
              <a:rPr sz="7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484657"/>
                </a:solidFill>
                <a:latin typeface="Arial"/>
                <a:cs typeface="Arial"/>
              </a:rPr>
              <a:t>LE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TE</a:t>
            </a:r>
            <a:r>
              <a:rPr sz="7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ration</a:t>
            </a:r>
            <a:r>
              <a:rPr sz="750" spc="-3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3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subq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ueiy</a:t>
            </a:r>
            <a:r>
              <a:rPr sz="750" spc="-5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-44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on</a:t>
            </a:r>
            <a:r>
              <a:rPr sz="750" spc="-2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prev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iou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page</a:t>
            </a:r>
            <a:r>
              <a:rPr sz="80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5849" y="8046407"/>
            <a:ext cx="2229781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::.E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9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374365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ont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39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14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AS</a:t>
            </a:r>
            <a:r>
              <a:rPr sz="700" spc="136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1855" y="8245812"/>
            <a:ext cx="2409022" cy="130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40"/>
              </a:lnSpc>
              <a:spcBef>
                <a:spcPts val="47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HERE</a:t>
            </a:r>
            <a:r>
              <a:rPr sz="700" spc="26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2</a:t>
            </a:r>
            <a:r>
              <a:rPr sz="700" spc="11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i="1" spc="0" dirty="0" smtClean="0">
                <a:solidFill>
                  <a:srgbClr val="5D5869"/>
                </a:solidFill>
                <a:latin typeface="Arial"/>
                <a:cs typeface="Arial"/>
              </a:rPr>
              <a:t>= </a:t>
            </a:r>
            <a:r>
              <a:rPr sz="750" i="1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umn2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702" y="8360306"/>
            <a:ext cx="10755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1538" y="8360306"/>
            <a:ext cx="2246789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30"/>
              </a:lnSpc>
              <a:spcBef>
                <a:spcPts val="86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700" spc="198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lumn!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700" spc="64" dirty="0" smtClean="0">
                <a:solidFill>
                  <a:srgbClr val="48465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endParaRPr sz="700">
              <a:latin typeface="Courier New"/>
              <a:cs typeface="Courier New"/>
            </a:endParaRPr>
          </a:p>
          <a:p>
            <a:pPr marL="12700" marR="24071">
              <a:lnSpc>
                <a:spcPts val="955"/>
              </a:lnSpc>
              <a:spcBef>
                <a:spcPts val="11"/>
              </a:spcBef>
            </a:pP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1050" spc="198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</a:t>
            </a:r>
            <a:r>
              <a:rPr sz="1050" spc="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lw:,nq </a:t>
            </a:r>
            <a:r>
              <a:rPr sz="1050" spc="-19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rs</a:t>
            </a:r>
            <a:r>
              <a:rPr sz="1425" spc="263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425" spc="0" baseline="2638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u:.</a:t>
            </a:r>
            <a:r>
              <a:rPr sz="1425" spc="0" baseline="3051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2452" y="8621125"/>
            <a:ext cx="2485955" cy="234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1l1e</a:t>
            </a:r>
            <a:r>
              <a:rPr sz="750" spc="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previous</a:t>
            </a:r>
            <a:r>
              <a:rPr sz="750" spc="-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example</a:t>
            </a:r>
            <a:r>
              <a:rPr sz="750" spc="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could</a:t>
            </a:r>
            <a:r>
              <a:rPr sz="750" spc="-7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also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written</a:t>
            </a:r>
            <a:r>
              <a:rPr sz="750" spc="-6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usilg</a:t>
            </a:r>
            <a:r>
              <a:rPr sz="750" spc="-6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forma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  <a:p>
            <a:pPr marL="74114" marR="17524">
              <a:lnSpc>
                <a:spcPts val="865"/>
              </a:lnSpc>
              <a:spcBef>
                <a:spcPts val="43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below</a:t>
            </a:r>
            <a:r>
              <a:rPr sz="750" spc="0" dirty="0" smtClean="0">
                <a:solidFill>
                  <a:srgbClr val="9F9FA7"/>
                </a:solidFill>
                <a:latin typeface="Times New Roman"/>
                <a:cs typeface="Times New Roman"/>
              </a:rPr>
              <a:t>.</a:t>
            </a:r>
            <a:r>
              <a:rPr sz="750" spc="39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Howe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er</a:t>
            </a:r>
            <a:r>
              <a:rPr sz="80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r>
              <a:rPr sz="800" spc="-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0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</a:t>
            </a:r>
            <a:r>
              <a:rPr sz="750" spc="0" dirty="0" smtClean="0">
                <a:solidFill>
                  <a:srgbClr val="797E9C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as</a:t>
            </a:r>
            <a:r>
              <a:rPr sz="750" spc="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cannot</a:t>
            </a:r>
            <a:r>
              <a:rPr sz="750" spc="6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used</a:t>
            </a:r>
            <a:r>
              <a:rPr sz="7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5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this</a:t>
            </a:r>
            <a:r>
              <a:rPr sz="750" spc="-3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fOITTla</a:t>
            </a:r>
            <a:r>
              <a:rPr sz="75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257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76750"/>
            <a:ext cx="5682361" cy="2898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84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2367" y="7592215"/>
            <a:ext cx="2465802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Date Fu</a:t>
            </a:r>
            <a:r>
              <a:rPr sz="2900" b="1" spc="-14" dirty="0" smtClean="0">
                <a:latin typeface="Times New Roman"/>
                <a:cs typeface="Times New Roman"/>
              </a:rPr>
              <a:t>n</a:t>
            </a:r>
            <a:r>
              <a:rPr sz="2900" b="1" spc="0" dirty="0" smtClean="0">
                <a:latin typeface="Times New Roman"/>
                <a:cs typeface="Times New Roman"/>
              </a:rPr>
              <a:t>ctions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9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671454"/>
            <a:ext cx="1571193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 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ncti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172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56455"/>
            <a:ext cx="5939790" cy="3371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1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1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15890"/>
            <a:ext cx="4524375" cy="3418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13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34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22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69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73523"/>
            <a:ext cx="5939790" cy="231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72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79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1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6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7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106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181223"/>
            <a:ext cx="5939790" cy="3148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489954"/>
            <a:ext cx="5939790" cy="1049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218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9D8CE3-C283-4662-A21D-33C077680F33}">
  <ds:schemaRefs>
    <ds:schemaRef ds:uri="http://schemas.microsoft.com/office/2006/metadata/properties"/>
    <ds:schemaRef ds:uri="http://schemas.microsoft.com/office/infopath/2007/PartnerControls"/>
    <ds:schemaRef ds:uri="73bf341f-534a-4c7c-b0f2-846b32a82801"/>
    <ds:schemaRef ds:uri="952a6df7-b138-4f89-9bc4-e7a874ea3254"/>
  </ds:schemaRefs>
</ds:datastoreItem>
</file>

<file path=customXml/itemProps2.xml><?xml version="1.0" encoding="utf-8"?>
<ds:datastoreItem xmlns:ds="http://schemas.openxmlformats.org/officeDocument/2006/customXml" ds:itemID="{F3050D7C-C357-4348-AA22-693F318A3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A3F6F0-EF2A-4FBC-A13E-26F63C70EF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3209</TotalTime>
  <Words>1768</Words>
  <Application>Microsoft Office PowerPoint</Application>
  <PresentationFormat>Custom</PresentationFormat>
  <Paragraphs>432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Cambria</vt:lpstr>
      <vt:lpstr>Courier New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Gupta, Saumya</cp:lastModifiedBy>
  <cp:revision>3</cp:revision>
  <cp:lastPrinted>2016-11-04T04:55:43Z</cp:lastPrinted>
  <dcterms:modified xsi:type="dcterms:W3CDTF">2018-12-24T03:51:12Z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